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Source Han Sans" panose="020B0500000000000000" charset="-122"/>
      <p:regular r:id="rId10"/>
    </p:embeddedFont>
    <p:embeddedFont>
      <p:font typeface="Source Han Sans CN Bold" panose="020B0800000000000000" charset="-122"/>
      <p:bold r:id="rId11"/>
    </p:embeddedFont>
    <p:embeddedFont>
      <p:font typeface="微软雅黑" panose="020B0503020204020204" charset="-122"/>
      <p:regular r:id="rId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3486" y="-69429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6184813" y="3606583"/>
            <a:ext cx="12979400" cy="2821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3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REPORT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3200" y="38227"/>
            <a:ext cx="11785600" cy="64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社区健身设施预约</a:t>
            </a: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APP  GymLink </a:t>
            </a: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张裕航</a:t>
            </a:r>
            <a:endParaRPr kumimoji="1" lang="zh-CN" altLang="en-US" sz="4000">
              <a:ln w="12700">
                <a:noFill/>
              </a:ln>
              <a:solidFill>
                <a:srgbClr val="2C75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363308" y="720090"/>
            <a:ext cx="27051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one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299483" y="1086390"/>
            <a:ext cx="2705100" cy="395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1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kumimoji="1" lang="zh-CN" altLang="en-US" sz="21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登录与注册</a:t>
            </a:r>
            <a:r>
              <a:rPr kumimoji="1" lang="en-US" altLang="zh-CN" sz="21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6852920"/>
            <a:ext cx="12192000" cy="487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800056" y="6454981"/>
            <a:ext cx="1257300" cy="26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5432166" y="687916"/>
            <a:ext cx="27051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two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5432425" y="1012190"/>
            <a:ext cx="2705100" cy="431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246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设施详情页面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" y="1583055"/>
            <a:ext cx="2216987" cy="4726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665" y="1583055"/>
            <a:ext cx="2216987" cy="4726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425" y="1592580"/>
            <a:ext cx="2216987" cy="4726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210" y="1598930"/>
            <a:ext cx="2216987" cy="4726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995" y="1598930"/>
            <a:ext cx="2216987" cy="472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6057813" y="3733583"/>
            <a:ext cx="12979400" cy="2821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3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REPORT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6880" y="765014"/>
            <a:ext cx="27051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three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6880" y="1182951"/>
            <a:ext cx="2705100" cy="396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21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主页面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7883" y="96270"/>
            <a:ext cx="11785600" cy="64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社区健身设施预约</a:t>
            </a: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APP  GymLink </a:t>
            </a: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张裕航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1579245"/>
            <a:ext cx="2216987" cy="472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85" y="1579245"/>
            <a:ext cx="2216987" cy="472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1579245"/>
            <a:ext cx="2216987" cy="472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45" y="1579245"/>
            <a:ext cx="2216987" cy="472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6057813" y="3733583"/>
            <a:ext cx="12979400" cy="2821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3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REPORT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7883" y="96270"/>
            <a:ext cx="11785600" cy="64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社区健身设施预约</a:t>
            </a: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APP  GymLink </a:t>
            </a: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张裕航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8517" y="688844"/>
            <a:ext cx="27051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four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6989" y="1058176"/>
            <a:ext cx="3231738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我的预约、我的活动页面</a:t>
            </a:r>
            <a:endParaRPr kumimoji="1"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488440"/>
            <a:ext cx="2216987" cy="472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0" y="1488440"/>
            <a:ext cx="2216987" cy="4726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45" y="1488440"/>
            <a:ext cx="2245691" cy="478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330" y="1549400"/>
            <a:ext cx="2216987" cy="4726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805" y="1549400"/>
            <a:ext cx="2216987" cy="472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-6057813" y="3733583"/>
            <a:ext cx="12979400" cy="2821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239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REPORT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7883" y="96270"/>
            <a:ext cx="11785600" cy="64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社区健身设施预约</a:t>
            </a: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APP  GymLink </a:t>
            </a:r>
            <a:r>
              <a:rPr kumimoji="1" lang="zh-CN" altLang="en-US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张裕航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8517" y="688844"/>
            <a:ext cx="2705100" cy="368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five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989" y="1058176"/>
            <a:ext cx="3231738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90000"/>
              </a:lnSpc>
            </a:pPr>
            <a:r>
              <a:rPr kumimoji="1" lang="zh-CN" altLang="en-US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</a:rPr>
              <a:t>我的评价、个人信息界面</a:t>
            </a:r>
            <a:endParaRPr kumimoji="1"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566545"/>
            <a:ext cx="2213610" cy="471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25" y="1558925"/>
            <a:ext cx="2216987" cy="472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90" y="1566545"/>
            <a:ext cx="2213610" cy="4719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45.2390551181103,&quot;left&quot;:23.58133858267715,&quot;top&quot;:54.166614173228346,&quot;width&quot;:868.0243307086614}"/>
</p:tagLst>
</file>

<file path=ppt/tags/tag2.xml><?xml version="1.0" encoding="utf-8"?>
<p:tagLst xmlns:p="http://schemas.openxmlformats.org/presentationml/2006/main">
  <p:tag name="KSO_WM_DIAGRAM_VIRTUALLY_FRAME" val="{&quot;height&quot;:445.2390551181103,&quot;left&quot;:23.58133858267715,&quot;top&quot;:54.166614173228346,&quot;width&quot;:868.0243307086614}"/>
</p:tagLst>
</file>

<file path=ppt/tags/tag3.xml><?xml version="1.0" encoding="utf-8"?>
<p:tagLst xmlns:p="http://schemas.openxmlformats.org/presentationml/2006/main">
  <p:tag name="KSO_WM_DIAGRAM_VIRTUALLY_FRAME" val="{&quot;height&quot;:445.2390551181103,&quot;left&quot;:23.58133858267715,&quot;top&quot;:54.166614173228346,&quot;width&quot;:868.0243307086614}"/>
</p:tagLst>
</file>

<file path=ppt/tags/tag4.xml><?xml version="1.0" encoding="utf-8"?>
<p:tagLst xmlns:p="http://schemas.openxmlformats.org/presentationml/2006/main">
  <p:tag name="KSO_WM_DIAGRAM_VIRTUALLY_FRAME" val="{&quot;height&quot;:445.2390551181103,&quot;left&quot;:23.58133858267715,&quot;top&quot;:54.166614173228346,&quot;width&quot;:868.024330708661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2C75FF"/>
      </a:accent2>
      <a:accent3>
        <a:srgbClr val="F0BB15"/>
      </a:accent3>
      <a:accent4>
        <a:srgbClr val="FFC000"/>
      </a:accent4>
      <a:accent5>
        <a:srgbClr val="1AB89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WPS 演示</Application>
  <PresentationFormat>宽屏</PresentationFormat>
  <Paragraphs>36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Source Han Sans</vt:lpstr>
      <vt:lpstr>Source Han Sans CN Bold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Theresa</cp:lastModifiedBy>
  <cp:revision>3</cp:revision>
  <dcterms:created xsi:type="dcterms:W3CDTF">2026-01-03T13:05:20Z</dcterms:created>
  <dcterms:modified xsi:type="dcterms:W3CDTF">2026-01-03T13:24:47Z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18B6DCE7A226487583458E52A76F1BC1_13</vt:lpwstr>
  </property>
</Properties>
</file>